
<file path=[Content_Types].xml><?xml version="1.0" encoding="utf-8"?>
<Types xmlns="http://schemas.openxmlformats.org/package/2006/content-types"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4" r:id="rId1"/>
    <p:sldMasterId id="2147483648" r:id="rId2"/>
  </p:sldMasterIdLst>
  <p:notesMasterIdLst>
    <p:notesMasterId r:id="rId6"/>
  </p:notesMasterIdLst>
  <p:handoutMasterIdLst>
    <p:handoutMasterId r:id="rId7"/>
  </p:handoutMasterIdLst>
  <p:sldIdLst>
    <p:sldId id="667" r:id="rId3"/>
    <p:sldId id="675" r:id="rId4"/>
    <p:sldId id="679" r:id="rId5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  <p15:guide id="3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96600"/>
    <a:srgbClr val="000066"/>
    <a:srgbClr val="000099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24976" autoAdjust="0"/>
    <p:restoredTop sz="87224" autoAdjust="0"/>
  </p:normalViewPr>
  <p:slideViewPr>
    <p:cSldViewPr snapToGrid="0">
      <p:cViewPr varScale="1">
        <p:scale>
          <a:sx n="84" d="100"/>
          <a:sy n="84" d="100"/>
        </p:scale>
        <p:origin x="136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12"/>
    </p:cViewPr>
  </p:sorterViewPr>
  <p:notesViewPr>
    <p:cSldViewPr snapToGrid="0">
      <p:cViewPr varScale="1">
        <p:scale>
          <a:sx n="82" d="100"/>
          <a:sy n="82" d="100"/>
        </p:scale>
        <p:origin x="-3090" y="-90"/>
      </p:cViewPr>
      <p:guideLst>
        <p:guide orient="horz" pos="2928"/>
        <p:guide pos="220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74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513" y="0"/>
            <a:ext cx="298274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48D03-80CB-48FF-B3A5-A6DFE6E66F6B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298274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vvvvv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513" y="8829675"/>
            <a:ext cx="298274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D025A-2742-4409-9608-60A23AD5B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849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A05E39A6-7D7E-457C-A291-3C96CF6B9EB7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r>
              <a:rPr lang="en-US"/>
              <a:t>vvvvv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4C70AD82-82A5-40C2-85C5-8B1B67F4AF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561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Project Title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Item xxx – CDP Application Number xxx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xxxCity</a:t>
            </a:r>
            <a:r>
              <a:rPr lang="en-US" dirty="0"/>
              <a:t>/Region</a:t>
            </a:r>
          </a:p>
          <a:p>
            <a:pPr lvl="0"/>
            <a:r>
              <a:rPr lang="en-US" dirty="0"/>
              <a:t> </a:t>
            </a:r>
            <a:r>
              <a:rPr lang="en-US" dirty="0" err="1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Insert Photo of Site</a:t>
            </a:r>
          </a:p>
        </p:txBody>
      </p:sp>
    </p:spTree>
    <p:extLst>
      <p:ext uri="{BB962C8B-B14F-4D97-AF65-F5344CB8AC3E}">
        <p14:creationId xmlns:p14="http://schemas.microsoft.com/office/powerpoint/2010/main" val="147734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ormal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23825" y="6486525"/>
            <a:ext cx="25527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i="0" u="none" strike="noStrike" kern="1200" cap="small" baseline="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February 13, 2020</a:t>
            </a:r>
            <a:endParaRPr lang="en-US" sz="1400" b="1" i="0" u="none" strike="noStrike" kern="1200" cap="small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348038" y="6486525"/>
            <a:ext cx="244792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 i="0" u="none" strike="noStrike" cap="small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 algn="ctr"/>
            <a:r>
              <a:rPr lang="en-US" dirty="0"/>
              <a:t>CCC-20-CD-01 &amp; CCC-20-AP-01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505575" y="6486524"/>
            <a:ext cx="257175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 i="0" u="none" strike="noStrike" cap="small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en-US" sz="1400" b="1" i="0" u="none" strike="noStrike" cap="small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Slide </a:t>
            </a:r>
            <a:fld id="{00000000-1234-1234-1234-123412341234}" type="slidenum">
              <a:rPr lang="en-US" sz="1400" b="1" i="0" u="none" strike="noStrike" cap="none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Calibri"/>
                <a:buNone/>
              </a:pPr>
              <a:t>‹#›</a:t>
            </a:fld>
            <a:endParaRPr lang="en-US" sz="1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Project Title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Item xxx – CDP Application Number xxx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xxxCity</a:t>
            </a:r>
            <a:r>
              <a:rPr lang="en-US" dirty="0"/>
              <a:t>/Region</a:t>
            </a:r>
          </a:p>
          <a:p>
            <a:pPr lvl="0"/>
            <a:r>
              <a:rPr lang="en-US" dirty="0"/>
              <a:t> </a:t>
            </a:r>
            <a:r>
              <a:rPr lang="en-US" dirty="0" err="1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Insert Photo of Site</a:t>
            </a:r>
          </a:p>
        </p:txBody>
      </p:sp>
    </p:spTree>
    <p:extLst>
      <p:ext uri="{BB962C8B-B14F-4D97-AF65-F5344CB8AC3E}">
        <p14:creationId xmlns:p14="http://schemas.microsoft.com/office/powerpoint/2010/main" val="228750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3"/>
            <a:ext cx="9163050" cy="46434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02060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02060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516545" y="704088"/>
            <a:ext cx="8094056" cy="89611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/>
              <a:t>Slide Title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516545" y="1600200"/>
            <a:ext cx="8094056" cy="443179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lang="en-US" dirty="0"/>
              <a:t>First level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0" eaLnBrk="1" latinLnBrk="0" hangingPunct="1"/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428623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392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sldNum="0" hdr="0" dt="0"/>
  <p:txStyles>
    <p:titleStyle>
      <a:lvl1pPr algn="ctr" rtl="0" eaLnBrk="1" latinLnBrk="0" hangingPunct="1">
        <a:spcBef>
          <a:spcPct val="0"/>
        </a:spcBef>
        <a:buNone/>
        <a:defRPr kumimoji="0" sz="5000" b="0" kern="1200" cap="small" baseline="0">
          <a:ln>
            <a:noFill/>
          </a:ln>
          <a:solidFill>
            <a:srgbClr val="002060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rgbClr val="002060"/>
        </a:buClr>
        <a:buSzPct val="95000"/>
        <a:buFont typeface="Wingdings 2"/>
        <a:buChar char=""/>
        <a:defRPr kumimoji="0" sz="2600" kern="1200" baseline="0">
          <a:solidFill>
            <a:srgbClr val="002060"/>
          </a:solidFill>
          <a:latin typeface="Garamond" panose="02020404030301010803" pitchFamily="18" charset="0"/>
          <a:ea typeface="+mn-ea"/>
          <a:cs typeface="+mn-cs"/>
        </a:defRPr>
      </a:lvl1pPr>
      <a:lvl2pPr marL="640080" indent="-246888" algn="l" rtl="0" eaLnBrk="1" latinLnBrk="0" hangingPunct="1">
        <a:spcBef>
          <a:spcPts val="450"/>
        </a:spcBef>
        <a:buClr>
          <a:schemeClr val="bg1"/>
        </a:buClr>
        <a:buSzPct val="85000"/>
        <a:buFont typeface="Wingdings 2"/>
        <a:buChar char=""/>
        <a:defRPr kumimoji="0" sz="2400" kern="1200" baseline="0">
          <a:solidFill>
            <a:schemeClr val="bg1"/>
          </a:solidFill>
          <a:latin typeface="Garamond" panose="02020404030301010803" pitchFamily="18" charset="0"/>
          <a:ea typeface="+mn-ea"/>
          <a:cs typeface="+mn-cs"/>
        </a:defRPr>
      </a:lvl2pPr>
      <a:lvl3pPr marL="914400" indent="-246888" algn="l" rtl="0" eaLnBrk="1" latinLnBrk="0" hangingPunct="1">
        <a:spcBef>
          <a:spcPts val="450"/>
        </a:spcBef>
        <a:buClr>
          <a:schemeClr val="bg1"/>
        </a:buClr>
        <a:buSzPct val="70000"/>
        <a:buFont typeface="Wingdings 2"/>
        <a:buChar char=""/>
        <a:defRPr kumimoji="0" sz="2100" kern="1200" baseline="0">
          <a:solidFill>
            <a:schemeClr val="bg1"/>
          </a:solidFill>
          <a:latin typeface="Garamond" panose="02020404030301010803" pitchFamily="18" charset="0"/>
          <a:ea typeface="+mn-ea"/>
          <a:cs typeface="+mn-cs"/>
        </a:defRPr>
      </a:lvl3pPr>
      <a:lvl4pPr marL="1188720" indent="-210312" algn="l" rtl="0" eaLnBrk="1" latinLnBrk="0" hangingPunct="1">
        <a:spcBef>
          <a:spcPts val="450"/>
        </a:spcBef>
        <a:buClr>
          <a:schemeClr val="bg1"/>
        </a:buClr>
        <a:buSzPct val="65000"/>
        <a:buFont typeface="Wingdings 2"/>
        <a:buChar char=""/>
        <a:defRPr kumimoji="0" sz="2000" kern="1200" baseline="0">
          <a:solidFill>
            <a:schemeClr val="bg1"/>
          </a:solidFill>
          <a:latin typeface="Garamond" panose="02020404030301010803" pitchFamily="18" charset="0"/>
          <a:ea typeface="+mn-ea"/>
          <a:cs typeface="+mn-cs"/>
        </a:defRPr>
      </a:lvl4pPr>
      <a:lvl5pPr marL="1463040" indent="-210312" algn="l" rtl="0" eaLnBrk="1" latinLnBrk="0" hangingPunct="1">
        <a:spcBef>
          <a:spcPts val="450"/>
        </a:spcBef>
        <a:buClr>
          <a:srgbClr val="002060"/>
        </a:buClr>
        <a:buSzPct val="65000"/>
        <a:buFont typeface="Wingdings 2"/>
        <a:buChar char=""/>
        <a:defRPr kumimoji="0" sz="2000" kern="1200" baseline="0">
          <a:solidFill>
            <a:srgbClr val="002060"/>
          </a:solidFill>
          <a:latin typeface="Garamond" panose="02020404030301010803" pitchFamily="18" charset="0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6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package" Target="../embeddings/Microsoft_PowerPoint_Presentation.ppt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066800"/>
            <a:ext cx="8361202" cy="1397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Hollister ranch – </a:t>
            </a:r>
            <a:br>
              <a:rPr lang="en-US" dirty="0"/>
            </a:br>
            <a:r>
              <a:rPr lang="en-US" dirty="0"/>
              <a:t>coastal access program planning update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/>
              <a:t>CALIFORNIA COASTAL COMMISSION</a:t>
            </a:r>
          </a:p>
          <a:p>
            <a:pPr algn="l"/>
            <a:r>
              <a:rPr lang="en-US" sz="1200" dirty="0"/>
              <a:t>STATEWIDE COASTAL ACCESS PROGRAM			Item W6c  11.4.20                Slide 1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6" b="7236"/>
          <a:stretch>
            <a:fillRect/>
          </a:stretch>
        </p:blipFill>
        <p:spPr bwMode="auto">
          <a:xfrm>
            <a:off x="1815529" y="2628900"/>
            <a:ext cx="5534421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3600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/>
              <a:t>CALIFORNIA COASTAL COMMISSION</a:t>
            </a:r>
          </a:p>
          <a:p>
            <a:pPr algn="l"/>
            <a:r>
              <a:rPr lang="en-US" sz="1200" dirty="0"/>
              <a:t>STATEWIDE COASTAL ACCESS PROGRAM			Item W6c  11.4.20                                                  Slide 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3" name="Object 2">
            <a:hlinkClick r:id="" action="ppaction://ole?verb=0"/>
            <a:extLst>
              <a:ext uri="{FF2B5EF4-FFF2-40B4-BE49-F238E27FC236}">
                <a16:creationId xmlns:a16="http://schemas.microsoft.com/office/drawing/2014/main" id="{29DB546E-B6D7-4B61-B2AA-38B93A6D4A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1581"/>
              </p:ext>
            </p:extLst>
          </p:nvPr>
        </p:nvGraphicFramePr>
        <p:xfrm>
          <a:off x="99926" y="493776"/>
          <a:ext cx="8893509" cy="5754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esentation" r:id="rId4" imgW="8096400" imgH="5238720" progId="PowerPoint.Show.12">
                  <p:embed/>
                </p:oleObj>
              </mc:Choice>
              <mc:Fallback>
                <p:oleObj name="Presentation" r:id="rId4" imgW="8096400" imgH="523872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926" y="493776"/>
                        <a:ext cx="8893509" cy="5754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1627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6545" y="106363"/>
            <a:ext cx="8325703" cy="6001829"/>
          </a:xfrm>
        </p:spPr>
        <p:txBody>
          <a:bodyPr>
            <a:normAutofit fontScale="90000"/>
          </a:bodyPr>
          <a:lstStyle/>
          <a:p>
            <a:r>
              <a:rPr lang="en-US" dirty="0"/>
              <a:t>CCC </a:t>
            </a:r>
            <a:r>
              <a:rPr lang="en-US" u="sng" dirty="0"/>
              <a:t>website</a:t>
            </a:r>
            <a:r>
              <a:rPr lang="en-US" dirty="0"/>
              <a:t> for background resources: 	</a:t>
            </a:r>
            <a:br>
              <a:rPr lang="en-US" dirty="0"/>
            </a:br>
            <a:r>
              <a:rPr lang="en-US" dirty="0"/>
              <a:t>https://www.coastal.ca.gov/</a:t>
            </a:r>
            <a:br>
              <a:rPr lang="en-US" dirty="0"/>
            </a:br>
            <a:r>
              <a:rPr lang="en-US" dirty="0" err="1"/>
              <a:t>hollister</a:t>
            </a:r>
            <a:r>
              <a:rPr lang="en-US" dirty="0"/>
              <a:t>-ranch/</a:t>
            </a:r>
            <a:br>
              <a:rPr lang="en-US" dirty="0"/>
            </a:br>
            <a:br>
              <a:rPr lang="en-US" dirty="0"/>
            </a:br>
            <a:r>
              <a:rPr lang="en-US" u="sng" dirty="0"/>
              <a:t>E mail </a:t>
            </a:r>
            <a:r>
              <a:rPr lang="en-US" dirty="0"/>
              <a:t>to:</a:t>
            </a:r>
            <a:br>
              <a:rPr lang="en-US" dirty="0"/>
            </a:br>
            <a:r>
              <a:rPr lang="en-US" dirty="0" err="1"/>
              <a:t>HRCAP.Stakeholders@gmail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com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/>
              <a:t>CALIFORNIA COASTAL COMMISSION</a:t>
            </a:r>
          </a:p>
          <a:p>
            <a:pPr algn="l"/>
            <a:r>
              <a:rPr lang="en-US" sz="1200" dirty="0"/>
              <a:t>STATEWIDE COASTAL ACCESS PROGRAM			Item W6c  11.4.20                                                  Slide 3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945973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HearingPresentationTemplate">
  <a:themeElements>
    <a:clrScheme name="Custom 4">
      <a:dk1>
        <a:srgbClr val="002060"/>
      </a:dk1>
      <a:lt1>
        <a:sysClr val="window" lastClr="FFFFFF"/>
      </a:lt1>
      <a:dk2>
        <a:srgbClr val="FFFFFF"/>
      </a:dk2>
      <a:lt2>
        <a:srgbClr val="FFFFFF"/>
      </a:lt2>
      <a:accent1>
        <a:srgbClr val="2F75FF"/>
      </a:accent1>
      <a:accent2>
        <a:srgbClr val="D5E3FF"/>
      </a:accent2>
      <a:accent3>
        <a:srgbClr val="002060"/>
      </a:accent3>
      <a:accent4>
        <a:srgbClr val="B2E9F2"/>
      </a:accent4>
      <a:accent5>
        <a:srgbClr val="FFFFFF"/>
      </a:accent5>
      <a:accent6>
        <a:srgbClr val="97BAFF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17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A95831C67C1F49A63830D46CEEFC47" ma:contentTypeVersion="15" ma:contentTypeDescription="Create a new document." ma:contentTypeScope="" ma:versionID="bbf78082f8ba35670df07a419125eff7">
  <xsd:schema xmlns:xsd="http://www.w3.org/2001/XMLSchema" xmlns:xs="http://www.w3.org/2001/XMLSchema" xmlns:p="http://schemas.microsoft.com/office/2006/metadata/properties" xmlns:ns2="780dd740-2a82-49f2-b34e-0f0b8ef41c97" xmlns:ns3="ecafb041-7b9d-439a-8cdd-f9a452ab7edc" targetNamespace="http://schemas.microsoft.com/office/2006/metadata/properties" ma:root="true" ma:fieldsID="d220087f95590e6d2bc7d603ae3257bc" ns2:_="" ns3:_="">
    <xsd:import namespace="780dd740-2a82-49f2-b34e-0f0b8ef41c97"/>
    <xsd:import namespace="ecafb041-7b9d-439a-8cdd-f9a452ab7e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dd740-2a82-49f2-b34e-0f0b8ef41c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06a2288-f1f4-4ccb-ab8f-9cece6de28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afb041-7b9d-439a-8cdd-f9a452ab7ed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6119fa1-f1ca-493b-a560-8b92f64b20a9}" ma:internalName="TaxCatchAll" ma:showField="CatchAllData" ma:web="ecafb041-7b9d-439a-8cdd-f9a452ab7e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cafb041-7b9d-439a-8cdd-f9a452ab7edc" xsi:nil="true"/>
    <lcf76f155ced4ddcb4097134ff3c332f xmlns="780dd740-2a82-49f2-b34e-0f0b8ef41c9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14103E5-72A7-4AF0-9690-934DC59AC510}"/>
</file>

<file path=customXml/itemProps2.xml><?xml version="1.0" encoding="utf-8"?>
<ds:datastoreItem xmlns:ds="http://schemas.openxmlformats.org/officeDocument/2006/customXml" ds:itemID="{E2EA9429-B626-4D45-B3B7-EEC4F169BEF5}"/>
</file>

<file path=customXml/itemProps3.xml><?xml version="1.0" encoding="utf-8"?>
<ds:datastoreItem xmlns:ds="http://schemas.openxmlformats.org/officeDocument/2006/customXml" ds:itemID="{330BFF60-ED53-4025-B906-C464D065B08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38362</TotalTime>
  <Words>91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Constantia</vt:lpstr>
      <vt:lpstr>Garamond</vt:lpstr>
      <vt:lpstr>Wingdings 2</vt:lpstr>
      <vt:lpstr>1_HearingPresentationTemplate</vt:lpstr>
      <vt:lpstr>Office Theme</vt:lpstr>
      <vt:lpstr>Microsoft PowerPoint Presentation</vt:lpstr>
      <vt:lpstr> Hollister ranch –  coastal access program planning update</vt:lpstr>
      <vt:lpstr>PowerPoint Presentation</vt:lpstr>
      <vt:lpstr>CCC website for background resources:   https://www.coastal.ca.gov/ hollister-ranch/  E mail to: HRCAP.Stakeholders@gmail. 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 Arroz, John@Coastal</dc:creator>
  <cp:lastModifiedBy>Locklin, Linda@Coastal</cp:lastModifiedBy>
  <cp:revision>972</cp:revision>
  <cp:lastPrinted>2020-03-10T18:51:11Z</cp:lastPrinted>
  <dcterms:created xsi:type="dcterms:W3CDTF">2006-08-16T00:00:00Z</dcterms:created>
  <dcterms:modified xsi:type="dcterms:W3CDTF">2020-11-03T20:21:01Z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0x01010058A95831C67C1F49A63830D46CEEFC47</vt:lpwstr>
  </property>
</Properties>
</file>